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91" r:id="rId4"/>
    <p:sldId id="283" r:id="rId5"/>
    <p:sldId id="292" r:id="rId6"/>
    <p:sldId id="286" r:id="rId7"/>
    <p:sldId id="293" r:id="rId8"/>
    <p:sldId id="263" r:id="rId9"/>
    <p:sldId id="281" r:id="rId10"/>
    <p:sldId id="279" r:id="rId11"/>
    <p:sldId id="280" r:id="rId12"/>
    <p:sldId id="295" r:id="rId13"/>
    <p:sldId id="294" r:id="rId14"/>
    <p:sldId id="270" r:id="rId15"/>
    <p:sldId id="273" r:id="rId16"/>
    <p:sldId id="271" r:id="rId17"/>
    <p:sldId id="287" r:id="rId18"/>
    <p:sldId id="258" r:id="rId19"/>
    <p:sldId id="296" r:id="rId20"/>
    <p:sldId id="275" r:id="rId21"/>
    <p:sldId id="277" r:id="rId22"/>
    <p:sldId id="265" r:id="rId23"/>
    <p:sldId id="266" r:id="rId24"/>
    <p:sldId id="278" r:id="rId25"/>
    <p:sldId id="269" r:id="rId26"/>
    <p:sldId id="297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5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92F45-955C-4189-BECD-6CC9EF9477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321C34-C55E-4121-8092-B59D2A4165A2}">
      <dgm:prSet/>
      <dgm:spPr/>
      <dgm:t>
        <a:bodyPr/>
        <a:lstStyle/>
        <a:p>
          <a:r>
            <a:rPr lang="en-US" b="1"/>
            <a:t>Supervisor: Nasser Mustafa</a:t>
          </a:r>
          <a:endParaRPr lang="en-US"/>
        </a:p>
      </dgm:t>
    </dgm:pt>
    <dgm:pt modelId="{64393B13-9C04-4E46-AD47-D6FBAF23A6A2}" type="parTrans" cxnId="{A2344F5A-7E61-4D11-8054-E7D44C875AB0}">
      <dgm:prSet/>
      <dgm:spPr/>
      <dgm:t>
        <a:bodyPr/>
        <a:lstStyle/>
        <a:p>
          <a:endParaRPr lang="en-US"/>
        </a:p>
      </dgm:t>
    </dgm:pt>
    <dgm:pt modelId="{B613519C-A0C0-4CC9-84AD-A6EFC2050221}" type="sibTrans" cxnId="{A2344F5A-7E61-4D11-8054-E7D44C875AB0}">
      <dgm:prSet/>
      <dgm:spPr/>
      <dgm:t>
        <a:bodyPr/>
        <a:lstStyle/>
        <a:p>
          <a:endParaRPr lang="en-US"/>
        </a:p>
      </dgm:t>
    </dgm:pt>
    <dgm:pt modelId="{3D762F84-7CC5-42E8-9059-7EB54BDE7E4C}">
      <dgm:prSet/>
      <dgm:spPr/>
      <dgm:t>
        <a:bodyPr/>
        <a:lstStyle/>
        <a:p>
          <a:r>
            <a:rPr lang="en-US"/>
            <a:t>Haotian Xue        Yujia Huang               Chen Xu</a:t>
          </a:r>
          <a:r>
            <a:rPr lang="zh-CN"/>
            <a:t>             </a:t>
          </a:r>
          <a:r>
            <a:rPr lang="en-CA" b="0" i="0"/>
            <a:t>Li Tianyi </a:t>
          </a:r>
          <a:endParaRPr lang="en-US"/>
        </a:p>
      </dgm:t>
    </dgm:pt>
    <dgm:pt modelId="{953B0886-05CF-4D97-8D69-8D0D1BF9D0BF}" type="parTrans" cxnId="{2C7A48A8-1D3A-44D4-96FD-08345C640DFB}">
      <dgm:prSet/>
      <dgm:spPr/>
      <dgm:t>
        <a:bodyPr/>
        <a:lstStyle/>
        <a:p>
          <a:endParaRPr lang="en-US"/>
        </a:p>
      </dgm:t>
    </dgm:pt>
    <dgm:pt modelId="{FC577D7F-1811-41F7-8AF1-2EF66D1B3577}" type="sibTrans" cxnId="{2C7A48A8-1D3A-44D4-96FD-08345C640DFB}">
      <dgm:prSet/>
      <dgm:spPr/>
      <dgm:t>
        <a:bodyPr/>
        <a:lstStyle/>
        <a:p>
          <a:endParaRPr lang="en-US"/>
        </a:p>
      </dgm:t>
    </dgm:pt>
    <dgm:pt modelId="{450BE54D-ECE2-453A-8959-67B7332BFF04}">
      <dgm:prSet/>
      <dgm:spPr/>
      <dgm:t>
        <a:bodyPr/>
        <a:lstStyle/>
        <a:p>
          <a:r>
            <a:rPr lang="en-CA" b="0" i="0"/>
            <a:t>Guo Ziyi </a:t>
          </a:r>
          <a:r>
            <a:rPr lang="en-CA"/>
            <a:t>             </a:t>
          </a:r>
          <a:r>
            <a:rPr lang="en-CA" b="0" i="0"/>
            <a:t>Xu Chenyi</a:t>
          </a:r>
          <a:r>
            <a:rPr lang="en-CA"/>
            <a:t>           </a:t>
          </a:r>
          <a:r>
            <a:rPr lang="en-CA" b="0" i="0"/>
            <a:t>Wang Xuhang</a:t>
          </a:r>
          <a:r>
            <a:rPr lang="en-CA"/>
            <a:t>   </a:t>
          </a:r>
          <a:r>
            <a:rPr lang="en-CA" b="0" i="0"/>
            <a:t>Fu Leyong</a:t>
          </a:r>
          <a:endParaRPr lang="en-US"/>
        </a:p>
      </dgm:t>
    </dgm:pt>
    <dgm:pt modelId="{70EE087E-4B89-48F5-AB35-A2EDC090C7D3}" type="parTrans" cxnId="{461F93B8-4CBE-4E12-990D-5526AE02FCC8}">
      <dgm:prSet/>
      <dgm:spPr/>
      <dgm:t>
        <a:bodyPr/>
        <a:lstStyle/>
        <a:p>
          <a:endParaRPr lang="en-US"/>
        </a:p>
      </dgm:t>
    </dgm:pt>
    <dgm:pt modelId="{AB2301D5-6702-4A61-9A6A-7F31FAB20BF2}" type="sibTrans" cxnId="{461F93B8-4CBE-4E12-990D-5526AE02FCC8}">
      <dgm:prSet/>
      <dgm:spPr/>
      <dgm:t>
        <a:bodyPr/>
        <a:lstStyle/>
        <a:p>
          <a:endParaRPr lang="en-US"/>
        </a:p>
      </dgm:t>
    </dgm:pt>
    <dgm:pt modelId="{CE7B0B01-A4EF-48F6-BFE3-665C8F977A25}">
      <dgm:prSet/>
      <dgm:spPr/>
      <dgm:t>
        <a:bodyPr/>
        <a:lstStyle/>
        <a:p>
          <a:r>
            <a:rPr lang="en-CA" b="0" i="0"/>
            <a:t>Liu Yukun</a:t>
          </a:r>
          <a:endParaRPr lang="en-US"/>
        </a:p>
      </dgm:t>
    </dgm:pt>
    <dgm:pt modelId="{78B14E97-0060-430B-A866-9F542D250637}" type="parTrans" cxnId="{F2730713-A684-46DB-AB47-CBF4AB4273D9}">
      <dgm:prSet/>
      <dgm:spPr/>
      <dgm:t>
        <a:bodyPr/>
        <a:lstStyle/>
        <a:p>
          <a:endParaRPr lang="en-US"/>
        </a:p>
      </dgm:t>
    </dgm:pt>
    <dgm:pt modelId="{C3A0472C-E1B0-4569-9F33-15A4D3F34D95}" type="sibTrans" cxnId="{F2730713-A684-46DB-AB47-CBF4AB4273D9}">
      <dgm:prSet/>
      <dgm:spPr/>
      <dgm:t>
        <a:bodyPr/>
        <a:lstStyle/>
        <a:p>
          <a:endParaRPr lang="en-US"/>
        </a:p>
      </dgm:t>
    </dgm:pt>
    <dgm:pt modelId="{908841B2-EA3B-452F-A2A8-BE73B5A3A260}" type="pres">
      <dgm:prSet presAssocID="{E3892F45-955C-4189-BECD-6CC9EF947718}" presName="linear" presStyleCnt="0">
        <dgm:presLayoutVars>
          <dgm:animLvl val="lvl"/>
          <dgm:resizeHandles val="exact"/>
        </dgm:presLayoutVars>
      </dgm:prSet>
      <dgm:spPr/>
    </dgm:pt>
    <dgm:pt modelId="{654C76F9-A329-4FDB-AAE4-8442259B5697}" type="pres">
      <dgm:prSet presAssocID="{B8321C34-C55E-4121-8092-B59D2A4165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124F17-EC1E-4819-925A-110F78F17A63}" type="pres">
      <dgm:prSet presAssocID="{B613519C-A0C0-4CC9-84AD-A6EFC2050221}" presName="spacer" presStyleCnt="0"/>
      <dgm:spPr/>
    </dgm:pt>
    <dgm:pt modelId="{80C0E124-F338-492B-BEE5-547EE5B1AE29}" type="pres">
      <dgm:prSet presAssocID="{3D762F84-7CC5-42E8-9059-7EB54BDE7E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A74EE4-4256-45D0-A97C-8B6CA81E62AF}" type="pres">
      <dgm:prSet presAssocID="{FC577D7F-1811-41F7-8AF1-2EF66D1B3577}" presName="spacer" presStyleCnt="0"/>
      <dgm:spPr/>
    </dgm:pt>
    <dgm:pt modelId="{2A1669BA-6193-4222-9859-52AD435AB448}" type="pres">
      <dgm:prSet presAssocID="{450BE54D-ECE2-453A-8959-67B7332BFF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978C31-335C-46F4-8D4D-096176FB8ABD}" type="pres">
      <dgm:prSet presAssocID="{AB2301D5-6702-4A61-9A6A-7F31FAB20BF2}" presName="spacer" presStyleCnt="0"/>
      <dgm:spPr/>
    </dgm:pt>
    <dgm:pt modelId="{F21E3D95-4B1E-4C2A-B1E2-8EDEE743A811}" type="pres">
      <dgm:prSet presAssocID="{CE7B0B01-A4EF-48F6-BFE3-665C8F977A2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730713-A684-46DB-AB47-CBF4AB4273D9}" srcId="{E3892F45-955C-4189-BECD-6CC9EF947718}" destId="{CE7B0B01-A4EF-48F6-BFE3-665C8F977A25}" srcOrd="3" destOrd="0" parTransId="{78B14E97-0060-430B-A866-9F542D250637}" sibTransId="{C3A0472C-E1B0-4569-9F33-15A4D3F34D95}"/>
    <dgm:cxn modelId="{07F0916E-DCD7-4E9B-871C-C55695FA1EF9}" type="presOf" srcId="{E3892F45-955C-4189-BECD-6CC9EF947718}" destId="{908841B2-EA3B-452F-A2A8-BE73B5A3A260}" srcOrd="0" destOrd="0" presId="urn:microsoft.com/office/officeart/2005/8/layout/vList2"/>
    <dgm:cxn modelId="{165B4654-13AB-4530-A38B-0CF235D2F24B}" type="presOf" srcId="{3D762F84-7CC5-42E8-9059-7EB54BDE7E4C}" destId="{80C0E124-F338-492B-BEE5-547EE5B1AE29}" srcOrd="0" destOrd="0" presId="urn:microsoft.com/office/officeart/2005/8/layout/vList2"/>
    <dgm:cxn modelId="{A2344F5A-7E61-4D11-8054-E7D44C875AB0}" srcId="{E3892F45-955C-4189-BECD-6CC9EF947718}" destId="{B8321C34-C55E-4121-8092-B59D2A4165A2}" srcOrd="0" destOrd="0" parTransId="{64393B13-9C04-4E46-AD47-D6FBAF23A6A2}" sibTransId="{B613519C-A0C0-4CC9-84AD-A6EFC2050221}"/>
    <dgm:cxn modelId="{2D31ED7B-A58F-4DA8-ADE6-CF0C96E93C9C}" type="presOf" srcId="{450BE54D-ECE2-453A-8959-67B7332BFF04}" destId="{2A1669BA-6193-4222-9859-52AD435AB448}" srcOrd="0" destOrd="0" presId="urn:microsoft.com/office/officeart/2005/8/layout/vList2"/>
    <dgm:cxn modelId="{F6F64294-531D-4C9B-A69E-7D1BCDFE31FE}" type="presOf" srcId="{B8321C34-C55E-4121-8092-B59D2A4165A2}" destId="{654C76F9-A329-4FDB-AAE4-8442259B5697}" srcOrd="0" destOrd="0" presId="urn:microsoft.com/office/officeart/2005/8/layout/vList2"/>
    <dgm:cxn modelId="{44C52EA6-7570-4FD9-9C8D-9C69025D8973}" type="presOf" srcId="{CE7B0B01-A4EF-48F6-BFE3-665C8F977A25}" destId="{F21E3D95-4B1E-4C2A-B1E2-8EDEE743A811}" srcOrd="0" destOrd="0" presId="urn:microsoft.com/office/officeart/2005/8/layout/vList2"/>
    <dgm:cxn modelId="{2C7A48A8-1D3A-44D4-96FD-08345C640DFB}" srcId="{E3892F45-955C-4189-BECD-6CC9EF947718}" destId="{3D762F84-7CC5-42E8-9059-7EB54BDE7E4C}" srcOrd="1" destOrd="0" parTransId="{953B0886-05CF-4D97-8D69-8D0D1BF9D0BF}" sibTransId="{FC577D7F-1811-41F7-8AF1-2EF66D1B3577}"/>
    <dgm:cxn modelId="{461F93B8-4CBE-4E12-990D-5526AE02FCC8}" srcId="{E3892F45-955C-4189-BECD-6CC9EF947718}" destId="{450BE54D-ECE2-453A-8959-67B7332BFF04}" srcOrd="2" destOrd="0" parTransId="{70EE087E-4B89-48F5-AB35-A2EDC090C7D3}" sibTransId="{AB2301D5-6702-4A61-9A6A-7F31FAB20BF2}"/>
    <dgm:cxn modelId="{7BD2F44E-B129-4710-9B37-5857AC5BC881}" type="presParOf" srcId="{908841B2-EA3B-452F-A2A8-BE73B5A3A260}" destId="{654C76F9-A329-4FDB-AAE4-8442259B5697}" srcOrd="0" destOrd="0" presId="urn:microsoft.com/office/officeart/2005/8/layout/vList2"/>
    <dgm:cxn modelId="{83EC8883-FD35-43D3-AE12-804347F58A2F}" type="presParOf" srcId="{908841B2-EA3B-452F-A2A8-BE73B5A3A260}" destId="{75124F17-EC1E-4819-925A-110F78F17A63}" srcOrd="1" destOrd="0" presId="urn:microsoft.com/office/officeart/2005/8/layout/vList2"/>
    <dgm:cxn modelId="{FC857ACD-1E67-4EC4-B451-CFB3EAF2E3F5}" type="presParOf" srcId="{908841B2-EA3B-452F-A2A8-BE73B5A3A260}" destId="{80C0E124-F338-492B-BEE5-547EE5B1AE29}" srcOrd="2" destOrd="0" presId="urn:microsoft.com/office/officeart/2005/8/layout/vList2"/>
    <dgm:cxn modelId="{DD3F0268-C637-4593-BE4B-AC8FCFE29582}" type="presParOf" srcId="{908841B2-EA3B-452F-A2A8-BE73B5A3A260}" destId="{F8A74EE4-4256-45D0-A97C-8B6CA81E62AF}" srcOrd="3" destOrd="0" presId="urn:microsoft.com/office/officeart/2005/8/layout/vList2"/>
    <dgm:cxn modelId="{91AA6CF5-B309-469C-A7DF-785161B7D97A}" type="presParOf" srcId="{908841B2-EA3B-452F-A2A8-BE73B5A3A260}" destId="{2A1669BA-6193-4222-9859-52AD435AB448}" srcOrd="4" destOrd="0" presId="urn:microsoft.com/office/officeart/2005/8/layout/vList2"/>
    <dgm:cxn modelId="{14CDE9BB-6E9D-463F-B41D-DA160AEA6ECB}" type="presParOf" srcId="{908841B2-EA3B-452F-A2A8-BE73B5A3A260}" destId="{E5978C31-335C-46F4-8D4D-096176FB8ABD}" srcOrd="5" destOrd="0" presId="urn:microsoft.com/office/officeart/2005/8/layout/vList2"/>
    <dgm:cxn modelId="{EC93A796-33B9-4C20-98DE-B424E1D6388B}" type="presParOf" srcId="{908841B2-EA3B-452F-A2A8-BE73B5A3A260}" destId="{F21E3D95-4B1E-4C2A-B1E2-8EDEE743A8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F1934-71D5-49FB-914C-9B04BD2895C2}" type="doc">
      <dgm:prSet loTypeId="urn:microsoft.com/office/officeart/2005/8/layout/arrow5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75E257-B295-4992-AA93-AB0AF075087E}">
      <dgm:prSet/>
      <dgm:spPr/>
      <dgm:t>
        <a:bodyPr/>
        <a:lstStyle/>
        <a:p>
          <a:r>
            <a:rPr lang="en-US" dirty="0"/>
            <a:t>Learned new technical skills related to programming languages and software application</a:t>
          </a:r>
        </a:p>
      </dgm:t>
    </dgm:pt>
    <dgm:pt modelId="{B07456E3-99DC-465A-AD07-C54B8A00D883}" type="parTrans" cxnId="{4ADB324A-3AA9-424D-B446-0C1CC1163FC1}">
      <dgm:prSet/>
      <dgm:spPr/>
      <dgm:t>
        <a:bodyPr/>
        <a:lstStyle/>
        <a:p>
          <a:endParaRPr lang="en-US"/>
        </a:p>
      </dgm:t>
    </dgm:pt>
    <dgm:pt modelId="{557BB5B9-AC32-49D5-940C-23766DAA0F73}" type="sibTrans" cxnId="{4ADB324A-3AA9-424D-B446-0C1CC1163FC1}">
      <dgm:prSet/>
      <dgm:spPr/>
      <dgm:t>
        <a:bodyPr/>
        <a:lstStyle/>
        <a:p>
          <a:endParaRPr lang="en-US"/>
        </a:p>
      </dgm:t>
    </dgm:pt>
    <dgm:pt modelId="{042358F7-0396-42DB-93EE-70365429E965}">
      <dgm:prSet/>
      <dgm:spPr/>
      <dgm:t>
        <a:bodyPr/>
        <a:lstStyle/>
        <a:p>
          <a:r>
            <a:rPr lang="en-US" dirty="0"/>
            <a:t>Learned how to work in groups  </a:t>
          </a:r>
        </a:p>
      </dgm:t>
    </dgm:pt>
    <dgm:pt modelId="{33F7E987-63A8-4D09-8AA2-8B736990D6FF}" type="parTrans" cxnId="{4E8A09A2-CC2E-476C-8AB2-C3B5AEC3FCA6}">
      <dgm:prSet/>
      <dgm:spPr/>
      <dgm:t>
        <a:bodyPr/>
        <a:lstStyle/>
        <a:p>
          <a:endParaRPr lang="en-US"/>
        </a:p>
      </dgm:t>
    </dgm:pt>
    <dgm:pt modelId="{9EBDB1A1-DFA7-4127-B355-D22D3495FACD}" type="sibTrans" cxnId="{4E8A09A2-CC2E-476C-8AB2-C3B5AEC3FCA6}">
      <dgm:prSet/>
      <dgm:spPr/>
      <dgm:t>
        <a:bodyPr/>
        <a:lstStyle/>
        <a:p>
          <a:endParaRPr lang="en-US"/>
        </a:p>
      </dgm:t>
    </dgm:pt>
    <dgm:pt modelId="{5DB3A3C6-A50B-46AD-824C-36B3FDA5D1A1}">
      <dgm:prSet/>
      <dgm:spPr/>
      <dgm:t>
        <a:bodyPr/>
        <a:lstStyle/>
        <a:p>
          <a:r>
            <a:rPr lang="en-US"/>
            <a:t>Learned how to build complex systems and integrate components </a:t>
          </a:r>
        </a:p>
      </dgm:t>
    </dgm:pt>
    <dgm:pt modelId="{B57B040C-9AC7-4CB5-A5B4-35F0D78BFDC1}" type="parTrans" cxnId="{B5F1BE4D-6CDB-405B-B970-6A7E4D439D60}">
      <dgm:prSet/>
      <dgm:spPr/>
      <dgm:t>
        <a:bodyPr/>
        <a:lstStyle/>
        <a:p>
          <a:endParaRPr lang="en-US"/>
        </a:p>
      </dgm:t>
    </dgm:pt>
    <dgm:pt modelId="{96A6513E-F017-4E96-92DD-D0D451218594}" type="sibTrans" cxnId="{B5F1BE4D-6CDB-405B-B970-6A7E4D439D60}">
      <dgm:prSet/>
      <dgm:spPr/>
      <dgm:t>
        <a:bodyPr/>
        <a:lstStyle/>
        <a:p>
          <a:endParaRPr lang="en-US"/>
        </a:p>
      </dgm:t>
    </dgm:pt>
    <dgm:pt modelId="{4EB03200-E8F0-4BE0-AC95-2B965C1B7B7C}">
      <dgm:prSet/>
      <dgm:spPr/>
      <dgm:t>
        <a:bodyPr/>
        <a:lstStyle/>
        <a:p>
          <a:r>
            <a:rPr lang="en-US" dirty="0"/>
            <a:t>Simulating the industrial environment in terms of gluing many components and collaborating with other teams</a:t>
          </a:r>
        </a:p>
      </dgm:t>
    </dgm:pt>
    <dgm:pt modelId="{AB02EB5E-6EC5-43AA-B8EE-62C410E01AB3}" type="parTrans" cxnId="{76D13AB7-9799-42A6-B395-9A53BE487A16}">
      <dgm:prSet/>
      <dgm:spPr/>
      <dgm:t>
        <a:bodyPr/>
        <a:lstStyle/>
        <a:p>
          <a:endParaRPr lang="en-US"/>
        </a:p>
      </dgm:t>
    </dgm:pt>
    <dgm:pt modelId="{3C263E66-0950-416D-8CF7-2DBB4126DCC7}" type="sibTrans" cxnId="{76D13AB7-9799-42A6-B395-9A53BE487A16}">
      <dgm:prSet/>
      <dgm:spPr/>
      <dgm:t>
        <a:bodyPr/>
        <a:lstStyle/>
        <a:p>
          <a:endParaRPr lang="en-US"/>
        </a:p>
      </dgm:t>
    </dgm:pt>
    <dgm:pt modelId="{CBF23FC9-8E08-4DBE-95CA-72B4C8964404}">
      <dgm:prSet/>
      <dgm:spPr/>
      <dgm:t>
        <a:bodyPr/>
        <a:lstStyle/>
        <a:p>
          <a:r>
            <a:rPr lang="en-US" dirty="0"/>
            <a:t>Learned research skills and how to face challenges</a:t>
          </a:r>
        </a:p>
      </dgm:t>
    </dgm:pt>
    <dgm:pt modelId="{06BB8701-FBEE-4DAA-8F00-46B3577209C2}" type="parTrans" cxnId="{A055EE6B-BF38-4CD6-9168-B6FEB499DD49}">
      <dgm:prSet/>
      <dgm:spPr/>
      <dgm:t>
        <a:bodyPr/>
        <a:lstStyle/>
        <a:p>
          <a:endParaRPr lang="en-US"/>
        </a:p>
      </dgm:t>
    </dgm:pt>
    <dgm:pt modelId="{B0B9D7EB-1B69-4193-B595-0BE3DF0FC47B}" type="sibTrans" cxnId="{A055EE6B-BF38-4CD6-9168-B6FEB499DD49}">
      <dgm:prSet/>
      <dgm:spPr/>
      <dgm:t>
        <a:bodyPr/>
        <a:lstStyle/>
        <a:p>
          <a:endParaRPr lang="en-US"/>
        </a:p>
      </dgm:t>
    </dgm:pt>
    <dgm:pt modelId="{53D013EC-0938-4C0B-BFC5-0ACB55EE7E5B}">
      <dgm:prSet/>
      <dgm:spPr/>
      <dgm:t>
        <a:bodyPr/>
        <a:lstStyle/>
        <a:p>
          <a:r>
            <a:rPr lang="en-US"/>
            <a:t>Presentation skills</a:t>
          </a:r>
        </a:p>
      </dgm:t>
    </dgm:pt>
    <dgm:pt modelId="{9AE8B644-C958-4657-8467-719CF9C8732A}" type="parTrans" cxnId="{CEF5314D-ECAA-4159-9256-ECC24562DB64}">
      <dgm:prSet/>
      <dgm:spPr/>
      <dgm:t>
        <a:bodyPr/>
        <a:lstStyle/>
        <a:p>
          <a:endParaRPr lang="en-US"/>
        </a:p>
      </dgm:t>
    </dgm:pt>
    <dgm:pt modelId="{3B52E2D4-A5D1-428A-B257-28AB5A937475}" type="sibTrans" cxnId="{CEF5314D-ECAA-4159-9256-ECC24562DB64}">
      <dgm:prSet/>
      <dgm:spPr/>
      <dgm:t>
        <a:bodyPr/>
        <a:lstStyle/>
        <a:p>
          <a:endParaRPr lang="en-US"/>
        </a:p>
      </dgm:t>
    </dgm:pt>
    <dgm:pt modelId="{AB21C1BE-C14A-4A8D-812E-70EC194EC112}" type="pres">
      <dgm:prSet presAssocID="{86FF1934-71D5-49FB-914C-9B04BD2895C2}" presName="diagram" presStyleCnt="0">
        <dgm:presLayoutVars>
          <dgm:dir/>
          <dgm:resizeHandles val="exact"/>
        </dgm:presLayoutVars>
      </dgm:prSet>
      <dgm:spPr/>
    </dgm:pt>
    <dgm:pt modelId="{BC84BEC4-77E5-4644-89CA-3F979D233EBA}" type="pres">
      <dgm:prSet presAssocID="{5775E257-B295-4992-AA93-AB0AF075087E}" presName="arrow" presStyleLbl="node1" presStyleIdx="0" presStyleCnt="6">
        <dgm:presLayoutVars>
          <dgm:bulletEnabled val="1"/>
        </dgm:presLayoutVars>
      </dgm:prSet>
      <dgm:spPr/>
    </dgm:pt>
    <dgm:pt modelId="{B49CE69E-860A-4DA0-9C89-D7F937C15D66}" type="pres">
      <dgm:prSet presAssocID="{042358F7-0396-42DB-93EE-70365429E965}" presName="arrow" presStyleLbl="node1" presStyleIdx="1" presStyleCnt="6">
        <dgm:presLayoutVars>
          <dgm:bulletEnabled val="1"/>
        </dgm:presLayoutVars>
      </dgm:prSet>
      <dgm:spPr/>
    </dgm:pt>
    <dgm:pt modelId="{74A9F576-58D4-4575-A5D6-8BE85AE72C36}" type="pres">
      <dgm:prSet presAssocID="{5DB3A3C6-A50B-46AD-824C-36B3FDA5D1A1}" presName="arrow" presStyleLbl="node1" presStyleIdx="2" presStyleCnt="6">
        <dgm:presLayoutVars>
          <dgm:bulletEnabled val="1"/>
        </dgm:presLayoutVars>
      </dgm:prSet>
      <dgm:spPr/>
    </dgm:pt>
    <dgm:pt modelId="{C65B6551-60D9-460E-822D-B466C02211BE}" type="pres">
      <dgm:prSet presAssocID="{4EB03200-E8F0-4BE0-AC95-2B965C1B7B7C}" presName="arrow" presStyleLbl="node1" presStyleIdx="3" presStyleCnt="6">
        <dgm:presLayoutVars>
          <dgm:bulletEnabled val="1"/>
        </dgm:presLayoutVars>
      </dgm:prSet>
      <dgm:spPr/>
    </dgm:pt>
    <dgm:pt modelId="{960FD778-8C27-4283-AC1F-29AAA8F9EB5F}" type="pres">
      <dgm:prSet presAssocID="{CBF23FC9-8E08-4DBE-95CA-72B4C8964404}" presName="arrow" presStyleLbl="node1" presStyleIdx="4" presStyleCnt="6">
        <dgm:presLayoutVars>
          <dgm:bulletEnabled val="1"/>
        </dgm:presLayoutVars>
      </dgm:prSet>
      <dgm:spPr/>
    </dgm:pt>
    <dgm:pt modelId="{64FFA8AB-CC4B-433B-9B02-EECD4E57A612}" type="pres">
      <dgm:prSet presAssocID="{53D013EC-0938-4C0B-BFC5-0ACB55EE7E5B}" presName="arrow" presStyleLbl="node1" presStyleIdx="5" presStyleCnt="6">
        <dgm:presLayoutVars>
          <dgm:bulletEnabled val="1"/>
        </dgm:presLayoutVars>
      </dgm:prSet>
      <dgm:spPr/>
    </dgm:pt>
  </dgm:ptLst>
  <dgm:cxnLst>
    <dgm:cxn modelId="{B159CC26-5DBF-493B-94AB-61E6A9E805C5}" type="presOf" srcId="{4EB03200-E8F0-4BE0-AC95-2B965C1B7B7C}" destId="{C65B6551-60D9-460E-822D-B466C02211BE}" srcOrd="0" destOrd="0" presId="urn:microsoft.com/office/officeart/2005/8/layout/arrow5"/>
    <dgm:cxn modelId="{406CD836-6B56-4240-80E5-A6274FB4FC79}" type="presOf" srcId="{5DB3A3C6-A50B-46AD-824C-36B3FDA5D1A1}" destId="{74A9F576-58D4-4575-A5D6-8BE85AE72C36}" srcOrd="0" destOrd="0" presId="urn:microsoft.com/office/officeart/2005/8/layout/arrow5"/>
    <dgm:cxn modelId="{56E73D3B-3E66-4E0C-954F-6843526B6A7E}" type="presOf" srcId="{53D013EC-0938-4C0B-BFC5-0ACB55EE7E5B}" destId="{64FFA8AB-CC4B-433B-9B02-EECD4E57A612}" srcOrd="0" destOrd="0" presId="urn:microsoft.com/office/officeart/2005/8/layout/arrow5"/>
    <dgm:cxn modelId="{4ADB324A-3AA9-424D-B446-0C1CC1163FC1}" srcId="{86FF1934-71D5-49FB-914C-9B04BD2895C2}" destId="{5775E257-B295-4992-AA93-AB0AF075087E}" srcOrd="0" destOrd="0" parTransId="{B07456E3-99DC-465A-AD07-C54B8A00D883}" sibTransId="{557BB5B9-AC32-49D5-940C-23766DAA0F73}"/>
    <dgm:cxn modelId="{A055EE6B-BF38-4CD6-9168-B6FEB499DD49}" srcId="{86FF1934-71D5-49FB-914C-9B04BD2895C2}" destId="{CBF23FC9-8E08-4DBE-95CA-72B4C8964404}" srcOrd="4" destOrd="0" parTransId="{06BB8701-FBEE-4DAA-8F00-46B3577209C2}" sibTransId="{B0B9D7EB-1B69-4193-B595-0BE3DF0FC47B}"/>
    <dgm:cxn modelId="{CEF5314D-ECAA-4159-9256-ECC24562DB64}" srcId="{86FF1934-71D5-49FB-914C-9B04BD2895C2}" destId="{53D013EC-0938-4C0B-BFC5-0ACB55EE7E5B}" srcOrd="5" destOrd="0" parTransId="{9AE8B644-C958-4657-8467-719CF9C8732A}" sibTransId="{3B52E2D4-A5D1-428A-B257-28AB5A937475}"/>
    <dgm:cxn modelId="{B5F1BE4D-6CDB-405B-B970-6A7E4D439D60}" srcId="{86FF1934-71D5-49FB-914C-9B04BD2895C2}" destId="{5DB3A3C6-A50B-46AD-824C-36B3FDA5D1A1}" srcOrd="2" destOrd="0" parTransId="{B57B040C-9AC7-4CB5-A5B4-35F0D78BFDC1}" sibTransId="{96A6513E-F017-4E96-92DD-D0D451218594}"/>
    <dgm:cxn modelId="{4C162B98-E4F5-4AD9-951E-10C34E24EA84}" type="presOf" srcId="{042358F7-0396-42DB-93EE-70365429E965}" destId="{B49CE69E-860A-4DA0-9C89-D7F937C15D66}" srcOrd="0" destOrd="0" presId="urn:microsoft.com/office/officeart/2005/8/layout/arrow5"/>
    <dgm:cxn modelId="{4E8A09A2-CC2E-476C-8AB2-C3B5AEC3FCA6}" srcId="{86FF1934-71D5-49FB-914C-9B04BD2895C2}" destId="{042358F7-0396-42DB-93EE-70365429E965}" srcOrd="1" destOrd="0" parTransId="{33F7E987-63A8-4D09-8AA2-8B736990D6FF}" sibTransId="{9EBDB1A1-DFA7-4127-B355-D22D3495FACD}"/>
    <dgm:cxn modelId="{8AE2A5A4-99B5-41E3-AA36-FFF1B84669FA}" type="presOf" srcId="{86FF1934-71D5-49FB-914C-9B04BD2895C2}" destId="{AB21C1BE-C14A-4A8D-812E-70EC194EC112}" srcOrd="0" destOrd="0" presId="urn:microsoft.com/office/officeart/2005/8/layout/arrow5"/>
    <dgm:cxn modelId="{44E5EFAA-E1F9-4CFC-94A0-A5D46DC70DEF}" type="presOf" srcId="{CBF23FC9-8E08-4DBE-95CA-72B4C8964404}" destId="{960FD778-8C27-4283-AC1F-29AAA8F9EB5F}" srcOrd="0" destOrd="0" presId="urn:microsoft.com/office/officeart/2005/8/layout/arrow5"/>
    <dgm:cxn modelId="{76D13AB7-9799-42A6-B395-9A53BE487A16}" srcId="{86FF1934-71D5-49FB-914C-9B04BD2895C2}" destId="{4EB03200-E8F0-4BE0-AC95-2B965C1B7B7C}" srcOrd="3" destOrd="0" parTransId="{AB02EB5E-6EC5-43AA-B8EE-62C410E01AB3}" sibTransId="{3C263E66-0950-416D-8CF7-2DBB4126DCC7}"/>
    <dgm:cxn modelId="{63844CF2-3BA9-4EA1-A711-D3F931EB7C74}" type="presOf" srcId="{5775E257-B295-4992-AA93-AB0AF075087E}" destId="{BC84BEC4-77E5-4644-89CA-3F979D233EBA}" srcOrd="0" destOrd="0" presId="urn:microsoft.com/office/officeart/2005/8/layout/arrow5"/>
    <dgm:cxn modelId="{BC7D07FB-6565-4A29-9A38-E1CBD2E2194B}" type="presParOf" srcId="{AB21C1BE-C14A-4A8D-812E-70EC194EC112}" destId="{BC84BEC4-77E5-4644-89CA-3F979D233EBA}" srcOrd="0" destOrd="0" presId="urn:microsoft.com/office/officeart/2005/8/layout/arrow5"/>
    <dgm:cxn modelId="{A4B4BED1-D261-40C2-A8B9-09C3068B7F7B}" type="presParOf" srcId="{AB21C1BE-C14A-4A8D-812E-70EC194EC112}" destId="{B49CE69E-860A-4DA0-9C89-D7F937C15D66}" srcOrd="1" destOrd="0" presId="urn:microsoft.com/office/officeart/2005/8/layout/arrow5"/>
    <dgm:cxn modelId="{9DBAB5FD-8A21-4A91-B519-CC0EAC68A3E6}" type="presParOf" srcId="{AB21C1BE-C14A-4A8D-812E-70EC194EC112}" destId="{74A9F576-58D4-4575-A5D6-8BE85AE72C36}" srcOrd="2" destOrd="0" presId="urn:microsoft.com/office/officeart/2005/8/layout/arrow5"/>
    <dgm:cxn modelId="{3577B077-4629-42FD-A188-AEA7F19CEB26}" type="presParOf" srcId="{AB21C1BE-C14A-4A8D-812E-70EC194EC112}" destId="{C65B6551-60D9-460E-822D-B466C02211BE}" srcOrd="3" destOrd="0" presId="urn:microsoft.com/office/officeart/2005/8/layout/arrow5"/>
    <dgm:cxn modelId="{C33D58A2-C4B5-4B4C-91FB-AB14BAAA3BF4}" type="presParOf" srcId="{AB21C1BE-C14A-4A8D-812E-70EC194EC112}" destId="{960FD778-8C27-4283-AC1F-29AAA8F9EB5F}" srcOrd="4" destOrd="0" presId="urn:microsoft.com/office/officeart/2005/8/layout/arrow5"/>
    <dgm:cxn modelId="{98AEEF9D-CAB6-4829-BEB4-1699AF7B29C7}" type="presParOf" srcId="{AB21C1BE-C14A-4A8D-812E-70EC194EC112}" destId="{64FFA8AB-CC4B-433B-9B02-EECD4E57A612}" srcOrd="5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C76F9-A329-4FDB-AAE4-8442259B5697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Supervisor: Nasser Mustafa</a:t>
          </a:r>
          <a:endParaRPr lang="en-US" sz="3200" kern="1200"/>
        </a:p>
      </dsp:txBody>
      <dsp:txXfrm>
        <a:off x="37467" y="539855"/>
        <a:ext cx="10440666" cy="692586"/>
      </dsp:txXfrm>
    </dsp:sp>
    <dsp:sp modelId="{80C0E124-F338-492B-BEE5-547EE5B1AE29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Haotian Xue        Yujia Huang               Chen Xu</a:t>
          </a:r>
          <a:r>
            <a:rPr lang="zh-CN" sz="3200" kern="1200"/>
            <a:t>             </a:t>
          </a:r>
          <a:r>
            <a:rPr lang="en-CA" sz="3200" b="0" i="0" kern="1200"/>
            <a:t>Li Tianyi </a:t>
          </a:r>
          <a:endParaRPr lang="en-US" sz="3200" kern="1200"/>
        </a:p>
      </dsp:txBody>
      <dsp:txXfrm>
        <a:off x="37467" y="1399535"/>
        <a:ext cx="10440666" cy="692586"/>
      </dsp:txXfrm>
    </dsp:sp>
    <dsp:sp modelId="{2A1669BA-6193-4222-9859-52AD435AB448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0" i="0" kern="1200"/>
            <a:t>Guo Ziyi </a:t>
          </a:r>
          <a:r>
            <a:rPr lang="en-CA" sz="3200" kern="1200"/>
            <a:t>             </a:t>
          </a:r>
          <a:r>
            <a:rPr lang="en-CA" sz="3200" b="0" i="0" kern="1200"/>
            <a:t>Xu Chenyi</a:t>
          </a:r>
          <a:r>
            <a:rPr lang="en-CA" sz="3200" kern="1200"/>
            <a:t>           </a:t>
          </a:r>
          <a:r>
            <a:rPr lang="en-CA" sz="3200" b="0" i="0" kern="1200"/>
            <a:t>Wang Xuhang</a:t>
          </a:r>
          <a:r>
            <a:rPr lang="en-CA" sz="3200" kern="1200"/>
            <a:t>   </a:t>
          </a:r>
          <a:r>
            <a:rPr lang="en-CA" sz="3200" b="0" i="0" kern="1200"/>
            <a:t>Fu Leyong</a:t>
          </a:r>
          <a:endParaRPr lang="en-US" sz="3200" kern="1200"/>
        </a:p>
      </dsp:txBody>
      <dsp:txXfrm>
        <a:off x="37467" y="2259216"/>
        <a:ext cx="10440666" cy="692586"/>
      </dsp:txXfrm>
    </dsp:sp>
    <dsp:sp modelId="{F21E3D95-4B1E-4C2A-B1E2-8EDEE743A811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0" i="0" kern="1200"/>
            <a:t>Liu Yukun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4BEC4-77E5-4644-89CA-3F979D233EBA}">
      <dsp:nvSpPr>
        <dsp:cNvPr id="0" name=""/>
        <dsp:cNvSpPr/>
      </dsp:nvSpPr>
      <dsp:spPr>
        <a:xfrm>
          <a:off x="3794962" y="1331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Learned new technical skills related to programming languages and software application</a:t>
          </a:r>
        </a:p>
      </dsp:txBody>
      <dsp:txXfrm>
        <a:off x="4288891" y="1331"/>
        <a:ext cx="987857" cy="1629965"/>
      </dsp:txXfrm>
    </dsp:sp>
    <dsp:sp modelId="{B49CE69E-860A-4DA0-9C89-D7F937C15D66}">
      <dsp:nvSpPr>
        <dsp:cNvPr id="0" name=""/>
        <dsp:cNvSpPr/>
      </dsp:nvSpPr>
      <dsp:spPr>
        <a:xfrm rot="3600000">
          <a:off x="5603460" y="1045469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Learned how to work in groups  </a:t>
          </a:r>
        </a:p>
      </dsp:txBody>
      <dsp:txXfrm rot="-5400000">
        <a:off x="5926049" y="1452961"/>
        <a:ext cx="1629965" cy="987857"/>
      </dsp:txXfrm>
    </dsp:sp>
    <dsp:sp modelId="{74A9F576-58D4-4575-A5D6-8BE85AE72C36}">
      <dsp:nvSpPr>
        <dsp:cNvPr id="0" name=""/>
        <dsp:cNvSpPr/>
      </dsp:nvSpPr>
      <dsp:spPr>
        <a:xfrm rot="7200000">
          <a:off x="5603460" y="3133743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Learned how to build complex systems and integrate components </a:t>
          </a:r>
        </a:p>
      </dsp:txBody>
      <dsp:txXfrm rot="-5400000">
        <a:off x="5926049" y="3714110"/>
        <a:ext cx="1629965" cy="987857"/>
      </dsp:txXfrm>
    </dsp:sp>
    <dsp:sp modelId="{C65B6551-60D9-460E-822D-B466C02211BE}">
      <dsp:nvSpPr>
        <dsp:cNvPr id="0" name=""/>
        <dsp:cNvSpPr/>
      </dsp:nvSpPr>
      <dsp:spPr>
        <a:xfrm rot="10800000">
          <a:off x="3794962" y="4177880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Simulating the industrial environment in terms of gluing many components and collaborating with other teams</a:t>
          </a:r>
        </a:p>
      </dsp:txBody>
      <dsp:txXfrm rot="10800000">
        <a:off x="4288891" y="4523630"/>
        <a:ext cx="987857" cy="1629965"/>
      </dsp:txXfrm>
    </dsp:sp>
    <dsp:sp modelId="{960FD778-8C27-4283-AC1F-29AAA8F9EB5F}">
      <dsp:nvSpPr>
        <dsp:cNvPr id="0" name=""/>
        <dsp:cNvSpPr/>
      </dsp:nvSpPr>
      <dsp:spPr>
        <a:xfrm rot="14400000">
          <a:off x="1986463" y="3133743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Learned research skills and how to face challenges</a:t>
          </a:r>
        </a:p>
      </dsp:txBody>
      <dsp:txXfrm rot="5400000">
        <a:off x="2009624" y="3714110"/>
        <a:ext cx="1629965" cy="987857"/>
      </dsp:txXfrm>
    </dsp:sp>
    <dsp:sp modelId="{64FFA8AB-CC4B-433B-9B02-EECD4E57A612}">
      <dsp:nvSpPr>
        <dsp:cNvPr id="0" name=""/>
        <dsp:cNvSpPr/>
      </dsp:nvSpPr>
      <dsp:spPr>
        <a:xfrm rot="18000000">
          <a:off x="1986463" y="1045469"/>
          <a:ext cx="1975715" cy="1975715"/>
        </a:xfrm>
        <a:prstGeom prst="downArrow">
          <a:avLst>
            <a:gd name="adj1" fmla="val 50000"/>
            <a:gd name="adj2" fmla="val 3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Presentation skills</a:t>
          </a:r>
        </a:p>
      </dsp:txBody>
      <dsp:txXfrm rot="5400000">
        <a:off x="2009624" y="1452961"/>
        <a:ext cx="1629965" cy="987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693D-F60C-4284-A5FE-3807C98EF97B}" type="datetimeFigureOut">
              <a:rPr lang="en-CA" smtClean="0"/>
              <a:t>2021-09-23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1D2F9-D087-4257-AC6B-70BE9C56D0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00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988E-C71D-4070-A104-CF4C13C8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3AFFE-EB87-4DA6-BE82-4BA385A21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7CA3-1E26-4766-8FC3-B17808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706B-D78F-4796-B838-24025D05ECAB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F0574-1F41-4D0A-ACE8-A37ECF1C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3078F-4D16-4B97-A485-757940C5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038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882D-0427-4B03-B36D-BF1039EA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1994-1C5B-4C3D-A47D-B89ED661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E1627-8003-49C8-8600-A1A73856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AE70-C3DC-4D73-B2A6-07034D230B3E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12AA-5F64-498E-9823-190626C4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C042-855E-44D8-87F9-45F9FE92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401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BE7E7-2F4D-4A63-9AD1-C67F18111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DCC44-5393-4C7C-A4B1-33E7AED5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E5595-0205-4B3D-A132-797CB294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C5A2-F0A4-47EC-ABCA-FBCF51782F4E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69FAB-BC91-40B2-9AEC-5D136349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E8543-1C65-4F90-A912-AF3F83AA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32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7DDF-D365-46CB-93F5-6A7AEF1D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2935F-4C15-43B7-8B29-A9274E5FF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C7E7-C45E-43BB-AB27-59B955B1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1216-1CC2-4066-B377-7F38AD483B1A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BFDA-8610-46C2-AA5B-AB4FD555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BE1DC-FE43-4F46-A38E-A8C8938D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238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9A30-2730-4E84-942D-B1EAD68A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12D87-4E1C-4653-B34D-93FC3F8C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8EF58-B4F1-48A4-9BE1-6B2FBA01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07E9B-9B92-471C-99CF-7941B71A3654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3BD0-F294-4A1F-A183-076D02F6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F6E7-6CCC-41EC-8E21-535CD7E8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7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20A4-3ECF-4A47-BDC6-D911D4B0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90A6-E7ED-44C8-96D5-F4F97C072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1653B-B09B-4EEB-8603-4A528229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3AD1E-FAA2-4F88-B00D-D62FFC3D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2D10-04EF-4134-95AA-7BA4E17398F7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4B012-B4C7-4398-A0D2-E3FC425D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EB34F-E85F-4735-ADC3-8CE61E75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98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4F85-3F13-4FB7-A03C-41ECE055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D84E4-B079-4C08-8150-9CA010215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296DA-0265-4C29-90F8-9ED58B15C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43CA1-8D40-449B-99B3-325C706A2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034AE-019E-4611-9633-806412764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EBFAE-FFAD-4471-A4B6-E0708023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3DD5-E724-420F-AEB4-591A397F8EA3}" type="datetime1">
              <a:rPr lang="en-CA" smtClean="0"/>
              <a:t>2021-09-23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F08D1-23D2-4D7F-B284-349F31CA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3B29A-FE8C-45E3-BCB9-91230F28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638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238A-A9DE-4542-B988-013F398B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E5FC2-AAB9-45AA-A74F-18076921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68FD-E31B-4098-AE14-4E9539659853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9612-F83D-4592-9EDC-3AB9C0B4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E83BF-6BCF-4565-AF79-81B08832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20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E27D8-247B-4F2E-81B5-E4893059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3AC-F4B7-43CB-BA66-02CFA8433A39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EEA5B-DC30-41AE-8103-E0FD464C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6DD89-8BAC-4F2F-8066-527F772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66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C1A9-33B0-4EA0-89CC-DDFDE7C4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3CE8-9325-41FC-8FA7-725FCDC7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E0B7E-9990-4003-88AA-E47FA8F8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781DF-1068-4AC5-AB53-F3DD732D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DD97-D02B-43D8-8F40-54B5BEAEABD1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0C117-39DB-4787-B495-3C68D440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60497-BC72-4738-98F8-DA7BDB34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00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9F67-3617-4A7C-B255-4A03FAC1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026DA-B950-465E-8012-3C278C7F8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E1B24-BBD3-403A-829D-4864CCE14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9D849-2860-4C7A-92AD-6E8ABB61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A93D-F5BC-4ADF-9066-57CA4320C563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C93FB-8A90-49AF-BF66-E4F5C939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F9D99-0921-4136-8238-E26AB121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1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DF251-F124-4CC6-870A-124A3F5F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69517-2531-43B7-BECC-45268937F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9335B-0FC0-428C-AC32-7B222DE3E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438A0-8495-4C6E-BF18-EF3A96D16408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95C7-8396-45D2-B6EF-BDD79E099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9E8CE-AF52-4623-9E31-2CF45A160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72D1B-2545-4EF1-BB75-FD86CDCA9C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07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875BF4-DDE5-45C7-B87C-56D375A3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rgbClr val="00B050"/>
                </a:solidFill>
              </a:rPr>
              <a:t>Developing a Traceability Tool for Safety Critical Systems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B5E7C95-67C4-49CA-9120-EB1CE56857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6B039-C1CF-4C39-A34F-F6A1C59D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C9DB-7AFF-45BC-BDDA-939A1A07B5F9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AAD8B-CBEA-4C41-9226-9D93C4E1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87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&#10;&#10;中度可信度描述已自动生成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056"/>
          <a:stretch/>
        </p:blipFill>
        <p:spPr>
          <a:xfrm>
            <a:off x="147636" y="55295"/>
            <a:ext cx="5244614" cy="6061025"/>
          </a:xfrm>
        </p:spPr>
      </p:pic>
      <p:pic>
        <p:nvPicPr>
          <p:cNvPr id="6" name="内容占位符 4" descr="日程表&#10;&#10;描述已自动生成"/>
          <p:cNvPicPr>
            <a:picLocks noGrp="1" noChangeAspect="1"/>
          </p:cNvPicPr>
          <p:nvPr/>
        </p:nvPicPr>
        <p:blipFill rotWithShape="1">
          <a:blip r:embed="rId3"/>
          <a:srcRect r="50333" b="59436"/>
          <a:stretch/>
        </p:blipFill>
        <p:spPr>
          <a:xfrm>
            <a:off x="6095999" y="55295"/>
            <a:ext cx="5190187" cy="606102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0BCA2-2D85-4C6C-B903-EEF45D4E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C750-4085-4346-9900-55EAB50E7C70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F5F9C-C8C5-46D5-A90D-19F9F405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1B8ACC-EF4C-4283-A3F4-8297C63C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Trace Links Taxonomy Graph</a:t>
            </a:r>
            <a:endParaRPr lang="en-CA" sz="3600" b="1" dirty="0">
              <a:solidFill>
                <a:srgbClr val="FFFFFF"/>
              </a:solidFill>
            </a:endParaRP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829961"/>
            <a:ext cx="7746494" cy="50933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1A5FB-7331-4A73-B4DC-39020583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56E34-7789-450F-857D-2DCADF088971}" type="datetime1">
              <a:rPr lang="en-CA" smtClean="0"/>
              <a:t>2021-09-23</a:t>
            </a:fld>
            <a:endParaRPr lang="en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501027-A7BD-47A6-84DB-E87A44E5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11</a:t>
            </a:fld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1CEB4-5C60-43BF-9AB0-39CCBC0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Partial Database for Trace link tables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CFF47-7FBB-4A9D-89CF-EA231D04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5"/>
          <a:stretch/>
        </p:blipFill>
        <p:spPr>
          <a:xfrm>
            <a:off x="4795520" y="265179"/>
            <a:ext cx="6258560" cy="6563397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BE6D6E0-D7E9-432D-9F4C-36E36B9F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E359-BF6E-499A-A407-3775D4650AA1}" type="datetime1">
              <a:rPr lang="en-CA" smtClean="0"/>
              <a:t>2021-09-23</a:t>
            </a:fld>
            <a:endParaRPr lang="en-CA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C2679C-301F-4884-96D5-3CC6955C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13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1E24057-2D97-4F75-9E28-6CBA9960E837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82194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TMS Design </a:t>
            </a:r>
          </a:p>
          <a:p>
            <a:pPr algn="ctr">
              <a:spcAft>
                <a:spcPts val="600"/>
              </a:spcAft>
            </a:pPr>
            <a:r>
              <a:rPr lang="en-US" altLang="zh-CN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Implementation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C5E34825-82A0-459A-937E-38D2C00C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CC215-5023-49A1-9DAC-83E6B532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D52-BC3D-412F-A56B-062DFE5EE0D2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00264-EC10-4E11-B548-953481E8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755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3045-5455-4BEE-9787-F3FB77EE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TMS Design and Implementation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158DD38D-6530-42C4-9E33-7E28F523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4" y="2808117"/>
            <a:ext cx="48672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F475A7-BE49-424B-B057-40AE10A5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521" y="2973079"/>
            <a:ext cx="4864350" cy="269253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90EAE57-E69C-4BF1-BAA4-A959F3C953BF}"/>
              </a:ext>
            </a:extLst>
          </p:cNvPr>
          <p:cNvSpPr/>
          <p:nvPr/>
        </p:nvSpPr>
        <p:spPr>
          <a:xfrm>
            <a:off x="5575177" y="4319348"/>
            <a:ext cx="1047565" cy="288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0E0721-0461-47F2-85F0-4BE43AE8B3D8}"/>
              </a:ext>
            </a:extLst>
          </p:cNvPr>
          <p:cNvSpPr txBox="1"/>
          <p:nvPr/>
        </p:nvSpPr>
        <p:spPr>
          <a:xfrm>
            <a:off x="2627790" y="1944209"/>
            <a:ext cx="140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0B4B85-D038-4E94-BCE8-80E38E7F4AE4}"/>
              </a:ext>
            </a:extLst>
          </p:cNvPr>
          <p:cNvSpPr txBox="1"/>
          <p:nvPr/>
        </p:nvSpPr>
        <p:spPr>
          <a:xfrm>
            <a:off x="8629095" y="1979719"/>
            <a:ext cx="14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1DA11-D0F1-4513-A218-921B4AD0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EC84-7488-441F-8725-FE384BB2D46A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568F-DF29-41EB-828B-D4F5131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699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1B4E4-C3DB-49ED-B13A-9184B4F2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80" y="2649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Database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81D604-5ABE-4608-813F-B770EED7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45" y="1894874"/>
            <a:ext cx="5359675" cy="4216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BC3A43-31FE-41FB-B1FC-683B0C1F9A8B}"/>
              </a:ext>
            </a:extLst>
          </p:cNvPr>
          <p:cNvSpPr txBox="1"/>
          <p:nvPr/>
        </p:nvSpPr>
        <p:spPr>
          <a:xfrm>
            <a:off x="1090213" y="1307097"/>
            <a:ext cx="1019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JavaFX to finish these part to do the visualization of database and show it to users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CA673-8430-485A-BA0E-D20FD165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A8D53-24B6-4965-9443-E3CBFF338DCB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BF05-31AD-40F8-B76A-FCDE1468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5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ED5B1-A342-4566-9FD4-1BC47B401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0272"/>
            <a:ext cx="9144000" cy="899928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129D2B-BE57-4C6E-8E4A-A5764C720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447" y="1666706"/>
            <a:ext cx="9144000" cy="783531"/>
          </a:xfrm>
        </p:spPr>
        <p:txBody>
          <a:bodyPr/>
          <a:lstStyle/>
          <a:p>
            <a:r>
              <a:rPr lang="en-US" altLang="zh-CN" dirty="0"/>
              <a:t>Different authority for each kind of users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56E44-03C3-4076-88A1-3F86C37E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53" y="2847255"/>
            <a:ext cx="2746496" cy="312101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673B8212-97FF-4BA7-AF25-E0BF08A0D034}"/>
              </a:ext>
            </a:extLst>
          </p:cNvPr>
          <p:cNvSpPr/>
          <p:nvPr/>
        </p:nvSpPr>
        <p:spPr>
          <a:xfrm>
            <a:off x="4314547" y="3999391"/>
            <a:ext cx="1136342" cy="408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637B7B-2DFD-4FE3-B4ED-4B18CF95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47" y="2732394"/>
            <a:ext cx="4858000" cy="34863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3C29-52DE-4B6B-A63B-C42F853F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55BD7-A71C-43F6-9A11-2E95CBEF7829}" type="datetime1">
              <a:rPr lang="en-CA" smtClean="0"/>
              <a:t>2021-09-23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F2653-4043-4B3D-AC06-9DB76232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25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215A9-A5C0-40E4-9C42-A6882892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1" y="0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Traceability Information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913EF5-921F-460E-8073-D819FB680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" t="16368"/>
          <a:stretch/>
        </p:blipFill>
        <p:spPr>
          <a:xfrm>
            <a:off x="2448560" y="2123439"/>
            <a:ext cx="7763245" cy="43694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3666-A97A-40B3-869F-D449F57B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FC32-D083-48AC-A4F2-52904A0C3EF5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2B080-CD1B-4B2F-9D8B-9C0A5657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90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37FF93F-EF58-4207-BC4C-A1FC1415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4" y="1356198"/>
            <a:ext cx="2349621" cy="314976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3CF2A1D-7CFA-48A3-A5E1-63C584E5631E}"/>
              </a:ext>
            </a:extLst>
          </p:cNvPr>
          <p:cNvSpPr/>
          <p:nvPr/>
        </p:nvSpPr>
        <p:spPr>
          <a:xfrm>
            <a:off x="3608203" y="3280629"/>
            <a:ext cx="2349621" cy="601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35AF9F-35F5-41B3-BFE2-7CD0F5F2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0" y="4652363"/>
            <a:ext cx="3932368" cy="22056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DD4EB1-12C5-4B2A-98AC-2D3386E3AB30}"/>
              </a:ext>
            </a:extLst>
          </p:cNvPr>
          <p:cNvSpPr txBox="1"/>
          <p:nvPr/>
        </p:nvSpPr>
        <p:spPr>
          <a:xfrm>
            <a:off x="2204721" y="228758"/>
            <a:ext cx="9532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Recording Traceability Information</a:t>
            </a:r>
            <a:endParaRPr lang="zh-CN" altLang="en-US" sz="4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0CF7A13F-6414-4613-AD53-E1B6923A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58" b="52002"/>
          <a:stretch/>
        </p:blipFill>
        <p:spPr>
          <a:xfrm>
            <a:off x="6096000" y="2243849"/>
            <a:ext cx="5446930" cy="35113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35C62-CBA8-44A1-B9D2-6F023B3D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C600-E0F5-4AF7-A56D-B0C35EA0619F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70FD-EB36-45AA-A82B-BF8F4EE6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89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A60D03DF-A27B-4F04-B121-43815418D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AC649-4DEB-4A65-B03A-4B333F7A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9831494" cy="11142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dirty="0">
                <a:solidFill>
                  <a:srgbClr val="FFFF00"/>
                </a:solidFill>
              </a:rPr>
              <a:t>Visualizing Traceability Information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A00F-8262-429F-A9CC-958BBF64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80FA-8D21-4E5E-A50D-FFD7E17A727C}" type="datetime1">
              <a:rPr lang="en-CA" smtClean="0"/>
              <a:t>2021-09-23</a:t>
            </a:fld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5E787-7339-46D6-9528-E160191D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85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0A09-0749-4DD7-994C-D5D4CB1A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Traceability Framework for Safety Critical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D3164-A9A3-4249-99E1-1B4B9C93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63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Traceability UML Model: a Class diagram that represents a collection of classes mainly, the  trace links, artifacts, and user Information </a:t>
            </a:r>
          </a:p>
          <a:p>
            <a:r>
              <a:rPr lang="en-CA" dirty="0"/>
              <a:t>Traceability Database: Stores the  information obtained from the Traceability  Model</a:t>
            </a:r>
          </a:p>
          <a:p>
            <a:r>
              <a:rPr lang="en-CA" dirty="0"/>
              <a:t>Trace  Links Taxonomy: categorizes the trace links obtained from various domains</a:t>
            </a:r>
          </a:p>
          <a:p>
            <a:r>
              <a:rPr lang="en-CA" dirty="0"/>
              <a:t> Traceability Management System (TMS): based on the UML model and Interacts with the Database</a:t>
            </a:r>
          </a:p>
          <a:p>
            <a:r>
              <a:rPr lang="en-CA" dirty="0"/>
              <a:t>Graphic Visualization : Controlled by the TMS, It shows the traceability information in a graphical view  </a:t>
            </a:r>
          </a:p>
          <a:p>
            <a:r>
              <a:rPr lang="en-CA" dirty="0"/>
              <a:t>Reporting System: Controlled by the TMS. It produces different types of reports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B978B-F4AE-4269-94FD-48A116E8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32FE9-42AB-4428-8F18-7238C0B7953D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45FAE-0D47-4135-A103-CAB63898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69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46B2AD-7480-C143-886D-914AEC44DC59}"/>
              </a:ext>
            </a:extLst>
          </p:cNvPr>
          <p:cNvSpPr txBox="1"/>
          <p:nvPr/>
        </p:nvSpPr>
        <p:spPr>
          <a:xfrm>
            <a:off x="2059234" y="0"/>
            <a:ext cx="763702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4000" kern="100" dirty="0">
                <a:solidFill>
                  <a:srgbClr val="00B05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Database connection (JDBC Driver)</a:t>
            </a:r>
            <a:endParaRPr lang="zh-CN" altLang="zh-CN" sz="4000" kern="100" dirty="0">
              <a:solidFill>
                <a:srgbClr val="00B050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38D95DF7-D95F-4046-95A4-CA5647E8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7" y="1491852"/>
            <a:ext cx="11037705" cy="387429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55821-7EBE-4978-9409-0649A7F4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39724-5495-49BE-A575-EBD0636FC81D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9B7067-D937-4008-80DC-67D6B1F1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31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4E24D4-900A-034B-B2FF-7EA984151D3F}"/>
              </a:ext>
            </a:extLst>
          </p:cNvPr>
          <p:cNvSpPr/>
          <p:nvPr/>
        </p:nvSpPr>
        <p:spPr>
          <a:xfrm>
            <a:off x="2341293" y="-315913"/>
            <a:ext cx="8458787" cy="114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4000" kern="100" dirty="0">
                <a:solidFill>
                  <a:srgbClr val="00B05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Implement user interaction</a:t>
            </a:r>
            <a:endParaRPr lang="zh-CN" altLang="zh-CN" sz="4000" kern="100" dirty="0">
              <a:solidFill>
                <a:srgbClr val="00B050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39EB69-F963-47D4-8897-06D719B2F599}"/>
              </a:ext>
            </a:extLst>
          </p:cNvPr>
          <p:cNvGrpSpPr/>
          <p:nvPr/>
        </p:nvGrpSpPr>
        <p:grpSpPr>
          <a:xfrm>
            <a:off x="346981" y="1330960"/>
            <a:ext cx="11498037" cy="5191760"/>
            <a:chOff x="226603" y="1229360"/>
            <a:chExt cx="11498037" cy="5191760"/>
          </a:xfrm>
        </p:grpSpPr>
        <p:pic>
          <p:nvPicPr>
            <p:cNvPr id="8" name="图片 7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F250CC2A-BA28-6D43-A5DD-9A4556980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03" y="1229360"/>
              <a:ext cx="9522575" cy="5191760"/>
            </a:xfrm>
            <a:prstGeom prst="rect">
              <a:avLst/>
            </a:prstGeom>
          </p:spPr>
        </p:pic>
        <p:pic>
          <p:nvPicPr>
            <p:cNvPr id="6" name="图片 5" descr="文本&#10;&#10;描述已自动生成">
              <a:extLst>
                <a:ext uri="{FF2B5EF4-FFF2-40B4-BE49-F238E27FC236}">
                  <a16:creationId xmlns:a16="http://schemas.microsoft.com/office/drawing/2014/main" id="{3C5570C5-C11B-F64E-B34F-B19A5943B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407" b="5118"/>
            <a:stretch/>
          </p:blipFill>
          <p:spPr>
            <a:xfrm>
              <a:off x="5676839" y="2021840"/>
              <a:ext cx="6047801" cy="2592052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6905F-A912-4025-A337-B5720778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9A28-1D10-42F7-98F6-6F6D00E1FAF9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9B375-30A9-4658-8E95-C8F39CB5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599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立方体 3">
            <a:extLst>
              <a:ext uri="{FF2B5EF4-FFF2-40B4-BE49-F238E27FC236}">
                <a16:creationId xmlns:a16="http://schemas.microsoft.com/office/drawing/2014/main" id="{FF058A09-E92F-4A60-8BCD-E770BFDD14C2}"/>
              </a:ext>
            </a:extLst>
          </p:cNvPr>
          <p:cNvSpPr/>
          <p:nvPr/>
        </p:nvSpPr>
        <p:spPr>
          <a:xfrm>
            <a:off x="1584960" y="2346960"/>
            <a:ext cx="1165860" cy="116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971A320-13B8-442A-9E9F-526537116AAF}"/>
              </a:ext>
            </a:extLst>
          </p:cNvPr>
          <p:cNvSpPr/>
          <p:nvPr/>
        </p:nvSpPr>
        <p:spPr>
          <a:xfrm>
            <a:off x="3230880" y="2659380"/>
            <a:ext cx="5669280" cy="43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7894EE28-53C5-457B-A329-2CC5B8A94E69}"/>
              </a:ext>
            </a:extLst>
          </p:cNvPr>
          <p:cNvSpPr/>
          <p:nvPr/>
        </p:nvSpPr>
        <p:spPr>
          <a:xfrm>
            <a:off x="9357360" y="2377440"/>
            <a:ext cx="1165860" cy="116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BEF889-D65A-4BC5-BB0E-8A0F80B5669C}"/>
              </a:ext>
            </a:extLst>
          </p:cNvPr>
          <p:cNvSpPr txBox="1"/>
          <p:nvPr/>
        </p:nvSpPr>
        <p:spPr>
          <a:xfrm>
            <a:off x="1032510" y="3607801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Source Artifact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CED955-ADD6-4DCF-A4C8-AEC4A739C7FC}"/>
              </a:ext>
            </a:extLst>
          </p:cNvPr>
          <p:cNvSpPr txBox="1"/>
          <p:nvPr/>
        </p:nvSpPr>
        <p:spPr>
          <a:xfrm>
            <a:off x="8820150" y="3607801"/>
            <a:ext cx="224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Target Artifact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7C14-CE92-41D7-B637-1CBC34304DF7}"/>
              </a:ext>
            </a:extLst>
          </p:cNvPr>
          <p:cNvSpPr txBox="1"/>
          <p:nvPr/>
        </p:nvSpPr>
        <p:spPr>
          <a:xfrm>
            <a:off x="5185410" y="3051155"/>
            <a:ext cx="162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Trace Link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96BB20-F99C-42C6-B9DB-B9D35DCB4D8E}"/>
              </a:ext>
            </a:extLst>
          </p:cNvPr>
          <p:cNvSpPr txBox="1"/>
          <p:nvPr/>
        </p:nvSpPr>
        <p:spPr>
          <a:xfrm>
            <a:off x="84221" y="-24071"/>
            <a:ext cx="475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2"/>
                </a:solidFill>
              </a:rPr>
              <a:t>DB Features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5B21D-224F-4287-84BA-A441C6D0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D41E-46EA-4AD5-A344-57BA0A532C56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98D2FF-A2CD-4537-B7BC-DE1704E3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91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563BD-5843-45CB-B5DD-7EAB67D31212}"/>
              </a:ext>
            </a:extLst>
          </p:cNvPr>
          <p:cNvSpPr txBox="1"/>
          <p:nvPr/>
        </p:nvSpPr>
        <p:spPr>
          <a:xfrm>
            <a:off x="1032510" y="2897196"/>
            <a:ext cx="2034541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IRI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Modification time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Owner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Characterization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..</a:t>
            </a:r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B39ACC6E-755B-43C5-83F3-564BD91AA314}"/>
              </a:ext>
            </a:extLst>
          </p:cNvPr>
          <p:cNvSpPr/>
          <p:nvPr/>
        </p:nvSpPr>
        <p:spPr>
          <a:xfrm>
            <a:off x="1584960" y="984189"/>
            <a:ext cx="1165860" cy="116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25449C1-6071-4508-BF14-62FA0D302ED5}"/>
              </a:ext>
            </a:extLst>
          </p:cNvPr>
          <p:cNvSpPr/>
          <p:nvPr/>
        </p:nvSpPr>
        <p:spPr>
          <a:xfrm>
            <a:off x="3230880" y="1296609"/>
            <a:ext cx="5669280" cy="43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E53E5478-2680-44A0-B346-EC06E4FAD46C}"/>
              </a:ext>
            </a:extLst>
          </p:cNvPr>
          <p:cNvSpPr/>
          <p:nvPr/>
        </p:nvSpPr>
        <p:spPr>
          <a:xfrm>
            <a:off x="9357360" y="1014669"/>
            <a:ext cx="1165860" cy="116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B4C154-5071-481C-A20C-7322297126E2}"/>
              </a:ext>
            </a:extLst>
          </p:cNvPr>
          <p:cNvSpPr txBox="1"/>
          <p:nvPr/>
        </p:nvSpPr>
        <p:spPr>
          <a:xfrm>
            <a:off x="1032510" y="2245030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Source Artifact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39BD01-21ED-4D69-BAFB-5AC6CE3378E7}"/>
              </a:ext>
            </a:extLst>
          </p:cNvPr>
          <p:cNvSpPr txBox="1"/>
          <p:nvPr/>
        </p:nvSpPr>
        <p:spPr>
          <a:xfrm>
            <a:off x="8820150" y="2245030"/>
            <a:ext cx="224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Target Artifact</a:t>
            </a:r>
            <a:endParaRPr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DF5315-7B24-415E-A1A3-99E8CE93DEE9}"/>
              </a:ext>
            </a:extLst>
          </p:cNvPr>
          <p:cNvSpPr txBox="1"/>
          <p:nvPr/>
        </p:nvSpPr>
        <p:spPr>
          <a:xfrm>
            <a:off x="5185410" y="1688384"/>
            <a:ext cx="162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Trace Link</a:t>
            </a:r>
            <a:endParaRPr lang="zh-CN" altLang="en-US" sz="2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E43F9F-A2E8-498D-B1AC-E569E3053508}"/>
              </a:ext>
            </a:extLst>
          </p:cNvPr>
          <p:cNvSpPr txBox="1"/>
          <p:nvPr/>
        </p:nvSpPr>
        <p:spPr>
          <a:xfrm>
            <a:off x="8820150" y="2897196"/>
            <a:ext cx="2034541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IRI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Modification time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Owner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Characterization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B63F5D5-377D-4F89-A814-DEFCB3D8D599}"/>
              </a:ext>
            </a:extLst>
          </p:cNvPr>
          <p:cNvSpPr txBox="1"/>
          <p:nvPr/>
        </p:nvSpPr>
        <p:spPr>
          <a:xfrm>
            <a:off x="5185410" y="2245030"/>
            <a:ext cx="2034541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Name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IRI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Type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Modification time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Owner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Characterization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32EFF9-2446-40A3-BC46-F7DB9525434E}"/>
              </a:ext>
            </a:extLst>
          </p:cNvPr>
          <p:cNvSpPr txBox="1"/>
          <p:nvPr/>
        </p:nvSpPr>
        <p:spPr>
          <a:xfrm>
            <a:off x="84221" y="-24071"/>
            <a:ext cx="475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2"/>
                </a:solidFill>
              </a:rPr>
              <a:t>DB Features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F958E-77A5-4622-A212-D3E2022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85F88-E79D-42C1-A0A3-2B7B2E2E9DE5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5169D-489C-42F7-A399-CBC32B63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67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938673-C851-5045-A043-5FA8B3C95441}"/>
              </a:ext>
            </a:extLst>
          </p:cNvPr>
          <p:cNvSpPr/>
          <p:nvPr/>
        </p:nvSpPr>
        <p:spPr>
          <a:xfrm>
            <a:off x="98653" y="0"/>
            <a:ext cx="5997347" cy="801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700" kern="100" dirty="0">
                <a:latin typeface="Wingdings 2" pitchFamily="2" charset="2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700" kern="100" dirty="0">
                <a:latin typeface="仿宋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7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Graph Visualization(Swing &amp; JGraph)</a:t>
            </a:r>
            <a:endParaRPr lang="zh-CN" altLang="zh-CN" sz="27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ADC3DC8-E290-2C4C-90A3-D236666A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818640"/>
            <a:ext cx="6398260" cy="40595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B48DD-2768-47E1-8C66-266EFCDE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7F3ED-3C43-46DD-A2BD-A006B8228FE3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EB331-6E0F-48CE-9F3E-B9E21154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38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753E27-CB76-463D-8DC5-84EBDCD6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56" y="1710142"/>
            <a:ext cx="7531487" cy="40769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4B9875-6D1E-4AFF-82F9-F74A3D0A36C4}"/>
              </a:ext>
            </a:extLst>
          </p:cNvPr>
          <p:cNvSpPr txBox="1"/>
          <p:nvPr/>
        </p:nvSpPr>
        <p:spPr>
          <a:xfrm>
            <a:off x="2618913" y="594804"/>
            <a:ext cx="68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Part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B675A6-8A90-4F8F-83F2-6EB5621C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DEBCE-AC7B-4422-AEDA-ED253D91ED23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0EF6-4120-4E2D-ACD8-B8C2BA6F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071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CCC60B-4D42-4FE4-BCB2-A713F52D0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77F1D-D606-4C16-8A0C-3628797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1" y="152611"/>
            <a:ext cx="5582918" cy="3165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Conclusion and Lesson Learned</a:t>
            </a:r>
            <a:endParaRPr lang="en-CA"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1EA37-6041-470A-8559-8CB34BD0C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778005"/>
              </p:ext>
            </p:extLst>
          </p:nvPr>
        </p:nvGraphicFramePr>
        <p:xfrm>
          <a:off x="1437640" y="820017"/>
          <a:ext cx="9565640" cy="6154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E5A3-5636-4751-BF12-8B3B8E84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759E-5EC0-4F76-811F-9028397F3F6E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E13B-0729-4E4C-951D-ACC5BA6E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96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A75763-D9C8-4C76-8254-2C6EC03D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804067D5-F024-49BE-9E07-9B5CAF3C2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F8810-018F-4A21-B265-06B69F7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7954-F750-494E-B49F-9FDBF322660F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AEFD1-451E-4F85-AF37-96B2F83D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0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CFBC-6EB4-433F-859B-BC122F0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rgbClr val="00B050"/>
                </a:solidFill>
              </a:rPr>
              <a:t>UML Traceability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53B44-1A7A-47E1-824F-44E79DF532D3}"/>
              </a:ext>
            </a:extLst>
          </p:cNvPr>
          <p:cNvPicPr/>
          <p:nvPr/>
        </p:nvPicPr>
        <p:blipFill rotWithShape="1">
          <a:blip r:embed="rId2"/>
          <a:srcRect l="19190" t="22317" r="37876" b="8405"/>
          <a:stretch/>
        </p:blipFill>
        <p:spPr bwMode="auto">
          <a:xfrm>
            <a:off x="2225040" y="1690688"/>
            <a:ext cx="7457439" cy="4765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9687-6FC6-4718-A4C5-64DEAF6F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6BBD-7B7C-438C-891E-4C611E210848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D6024-84C1-4BF0-A03D-7661FFF3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22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2761-C519-46BB-B77C-6998AC0C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rgbClr val="00B050"/>
                </a:solidFill>
              </a:rPr>
              <a:t>Components Interaction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8035308-6E26-464C-9A12-D6C0ED3C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10625" cy="472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6B5AF-D73B-47BC-A1F7-D19A2D58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1C4F-A860-4310-924D-BD128FE849EF}" type="datetime1">
              <a:rPr lang="en-CA" smtClean="0"/>
              <a:t>2021-09-23</a:t>
            </a:fld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B1BD1-BC09-4E8B-AC04-A563AF4A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46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B245B5F-FBD3-436B-92AF-549B491B2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270F9-5D0B-45D5-9B8B-145EE6D1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Database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8F65F-1F8E-44A4-83BC-8727899A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8247-7C8F-49E4-B582-C06BA27ED1E0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E9006-8D51-46E7-8E93-FB480947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9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7BE0-F087-466B-97D8-9094C7AA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325"/>
          </a:xfrm>
        </p:spPr>
        <p:txBody>
          <a:bodyPr/>
          <a:lstStyle/>
          <a:p>
            <a:pPr algn="ctr"/>
            <a:r>
              <a:rPr lang="en-CA" b="1" dirty="0">
                <a:solidFill>
                  <a:srgbClr val="00B050"/>
                </a:solidFill>
              </a:rPr>
              <a:t>Database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2D8036-7A19-4295-9D5E-05E2C83037B7}"/>
              </a:ext>
            </a:extLst>
          </p:cNvPr>
          <p:cNvGrpSpPr/>
          <p:nvPr/>
        </p:nvGrpSpPr>
        <p:grpSpPr>
          <a:xfrm>
            <a:off x="1216202" y="1087809"/>
            <a:ext cx="10438957" cy="5405066"/>
            <a:chOff x="1120919" y="631484"/>
            <a:chExt cx="10955880" cy="62147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17AE86-3A14-4907-B085-6B038FAF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087" y="796769"/>
              <a:ext cx="4021712" cy="3208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488B60-B593-47A2-868B-DD53DE6CA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919" y="631484"/>
              <a:ext cx="3749040" cy="34571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DF06A0-CFD6-44F6-A855-2907294A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507" y="4145514"/>
              <a:ext cx="4145639" cy="2700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A86B61-04E6-4861-8473-F0C90386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6690" y="1502488"/>
              <a:ext cx="1969179" cy="196917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98A22D-2829-417B-A7FB-06392E7A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909858" y="2263557"/>
              <a:ext cx="789902" cy="44704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D72C87-5D9E-4AFB-9DDB-B9B0F1228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9999" y="3296630"/>
              <a:ext cx="0" cy="708501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DB5DFB-684C-4832-A68F-880FA3EEF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4088" y="2263557"/>
              <a:ext cx="916357" cy="44704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E0333C-7772-41ED-8D3D-C8FCCC8F8083}"/>
              </a:ext>
            </a:extLst>
          </p:cNvPr>
          <p:cNvSpPr txBox="1"/>
          <p:nvPr/>
        </p:nvSpPr>
        <p:spPr>
          <a:xfrm>
            <a:off x="2033423" y="4143996"/>
            <a:ext cx="162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002060"/>
                </a:solidFill>
              </a:rPr>
              <a:t>Artifacts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08837-0878-4F81-9B45-788AB0432C52}"/>
              </a:ext>
            </a:extLst>
          </p:cNvPr>
          <p:cNvSpPr txBox="1"/>
          <p:nvPr/>
        </p:nvSpPr>
        <p:spPr>
          <a:xfrm>
            <a:off x="9165743" y="4094569"/>
            <a:ext cx="2028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002060"/>
                </a:solidFill>
              </a:rPr>
              <a:t>Trace Links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42416-1EDD-4CC9-A65D-9234412FD886}"/>
              </a:ext>
            </a:extLst>
          </p:cNvPr>
          <p:cNvSpPr txBox="1"/>
          <p:nvPr/>
        </p:nvSpPr>
        <p:spPr>
          <a:xfrm>
            <a:off x="8165802" y="5908100"/>
            <a:ext cx="309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002060"/>
                </a:solidFill>
              </a:rPr>
              <a:t>User Information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7DE5644-2D12-4ED5-8796-AF4F1516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551B-3FD3-443D-BD29-2CB88B2ACE58}" type="datetime1">
              <a:rPr lang="en-CA" smtClean="0"/>
              <a:t>2021-09-23</a:t>
            </a:fld>
            <a:endParaRPr lang="en-CA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307D6D-7DD0-45BD-8AE6-FF5632D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83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lose-up of chain link">
            <a:extLst>
              <a:ext uri="{FF2B5EF4-FFF2-40B4-BE49-F238E27FC236}">
                <a16:creationId xmlns:a16="http://schemas.microsoft.com/office/drawing/2014/main" id="{CE34C544-2CE1-437D-90AA-E6D66DC0F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0" b="140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93838-363A-43DF-A26D-8B621765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Trace Links  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7D267-8C82-44A7-9649-AC05F7DB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364A-2225-4480-BBB2-C5F6D56AF812}" type="datetime1">
              <a:rPr lang="en-CA" smtClean="0"/>
              <a:t>2021-09-23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11085-5701-40AB-9647-025CC663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4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F4AE8951-B5FB-4858-A3EF-DE2AF2247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457"/>
            <a:ext cx="5130797" cy="2941727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0CF0D2D2-B894-4FCC-BA4F-2129138C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0" t="16368"/>
          <a:stretch/>
        </p:blipFill>
        <p:spPr>
          <a:xfrm>
            <a:off x="6236995" y="805423"/>
            <a:ext cx="4852645" cy="2455937"/>
          </a:xfrm>
          <a:prstGeom prst="rect">
            <a:avLst/>
          </a:prstGeom>
        </p:spPr>
      </p:pic>
      <p:pic>
        <p:nvPicPr>
          <p:cNvPr id="3" name="Graphic 2" descr="Open folder with solid fill">
            <a:extLst>
              <a:ext uri="{FF2B5EF4-FFF2-40B4-BE49-F238E27FC236}">
                <a16:creationId xmlns:a16="http://schemas.microsoft.com/office/drawing/2014/main" id="{CA24E2A6-56FF-4547-8C43-3BA071AA7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34" y="1117953"/>
            <a:ext cx="2132214" cy="1720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05352-5D94-469F-BD44-A10A9EB29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4061399"/>
            <a:ext cx="3626568" cy="2681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C222CA-AB32-4217-AE30-0AFEE6CE65D9}"/>
              </a:ext>
            </a:extLst>
          </p:cNvPr>
          <p:cNvSpPr txBox="1"/>
          <p:nvPr/>
        </p:nvSpPr>
        <p:spPr>
          <a:xfrm>
            <a:off x="619763" y="886574"/>
            <a:ext cx="327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Trace Links Script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8D37A-3FD4-44C2-8D8F-37F66963E0F8}"/>
              </a:ext>
            </a:extLst>
          </p:cNvPr>
          <p:cNvSpPr txBox="1"/>
          <p:nvPr/>
        </p:nvSpPr>
        <p:spPr>
          <a:xfrm>
            <a:off x="680997" y="6305626"/>
            <a:ext cx="3149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B050"/>
                </a:solidFill>
              </a:rPr>
              <a:t>Trace Links diagram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C5B06AD-89AC-4AFE-B6E8-2C756276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95" y="54345"/>
            <a:ext cx="10515600" cy="808241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>
                <a:solidFill>
                  <a:srgbClr val="00B050"/>
                </a:solidFill>
              </a:rPr>
              <a:t>Trace Links Taxonomy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74430C-924E-4A4B-97E0-9B36E55F6741}"/>
              </a:ext>
            </a:extLst>
          </p:cNvPr>
          <p:cNvCxnSpPr>
            <a:cxnSpLocks/>
          </p:cNvCxnSpPr>
          <p:nvPr/>
        </p:nvCxnSpPr>
        <p:spPr>
          <a:xfrm>
            <a:off x="1970899" y="2621594"/>
            <a:ext cx="0" cy="7112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07052B-5410-4679-826F-A1318106E5FB}"/>
              </a:ext>
            </a:extLst>
          </p:cNvPr>
          <p:cNvCxnSpPr>
            <a:cxnSpLocks/>
          </p:cNvCxnSpPr>
          <p:nvPr/>
        </p:nvCxnSpPr>
        <p:spPr>
          <a:xfrm>
            <a:off x="5557590" y="5223165"/>
            <a:ext cx="196081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CD4FE0-D0DC-464D-B312-DF121C433570}"/>
              </a:ext>
            </a:extLst>
          </p:cNvPr>
          <p:cNvCxnSpPr>
            <a:cxnSpLocks/>
          </p:cNvCxnSpPr>
          <p:nvPr/>
        </p:nvCxnSpPr>
        <p:spPr>
          <a:xfrm flipV="1">
            <a:off x="9448659" y="3235961"/>
            <a:ext cx="0" cy="69087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77AE7D-C161-4A3D-928C-04628D52E895}"/>
              </a:ext>
            </a:extLst>
          </p:cNvPr>
          <p:cNvSpPr txBox="1"/>
          <p:nvPr/>
        </p:nvSpPr>
        <p:spPr>
          <a:xfrm>
            <a:off x="998402" y="2443173"/>
            <a:ext cx="70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11EB6-329E-4F61-8648-5DD3E034642F}"/>
              </a:ext>
            </a:extLst>
          </p:cNvPr>
          <p:cNvSpPr txBox="1"/>
          <p:nvPr/>
        </p:nvSpPr>
        <p:spPr>
          <a:xfrm>
            <a:off x="6187475" y="4246413"/>
            <a:ext cx="70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A64F3-3370-448B-820E-058658A6A9C8}"/>
              </a:ext>
            </a:extLst>
          </p:cNvPr>
          <p:cNvSpPr txBox="1"/>
          <p:nvPr/>
        </p:nvSpPr>
        <p:spPr>
          <a:xfrm>
            <a:off x="9843718" y="3119985"/>
            <a:ext cx="70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DC91C5-E6A2-4D43-ACB7-FD3A02FC744F}"/>
              </a:ext>
            </a:extLst>
          </p:cNvPr>
          <p:cNvSpPr txBox="1"/>
          <p:nvPr/>
        </p:nvSpPr>
        <p:spPr>
          <a:xfrm>
            <a:off x="9265779" y="274964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TMS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8B504-7BE8-402D-8EB7-D4D1238F8270}"/>
              </a:ext>
            </a:extLst>
          </p:cNvPr>
          <p:cNvSpPr txBox="1"/>
          <p:nvPr/>
        </p:nvSpPr>
        <p:spPr>
          <a:xfrm>
            <a:off x="8558480" y="6133574"/>
            <a:ext cx="327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6D771-0125-4266-9336-A8E11FD93A3D}"/>
              </a:ext>
            </a:extLst>
          </p:cNvPr>
          <p:cNvSpPr txBox="1"/>
          <p:nvPr/>
        </p:nvSpPr>
        <p:spPr>
          <a:xfrm>
            <a:off x="5476536" y="4746988"/>
            <a:ext cx="257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Reads and Store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B0309-7540-43FD-919D-423451DE9E10}"/>
              </a:ext>
            </a:extLst>
          </p:cNvPr>
          <p:cNvSpPr txBox="1"/>
          <p:nvPr/>
        </p:nvSpPr>
        <p:spPr>
          <a:xfrm>
            <a:off x="187688" y="2850517"/>
            <a:ext cx="182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Implements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AFC2C-2A59-471D-B521-676B51839C50}"/>
              </a:ext>
            </a:extLst>
          </p:cNvPr>
          <p:cNvSpPr txBox="1"/>
          <p:nvPr/>
        </p:nvSpPr>
        <p:spPr>
          <a:xfrm>
            <a:off x="9523676" y="3535332"/>
            <a:ext cx="1341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Retrieve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E1B6E-95D3-402B-BE2D-533D08E3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F8C11-8061-42F3-89BC-A4F88BE3D0E1}" type="datetime1">
              <a:rPr lang="en-CA" smtClean="0"/>
              <a:t>2021-09-23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E6AA-DE09-469A-977D-BB9C3047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01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EF32C-1306-4297-9E07-350E92CB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6652-D7D3-4B0A-A661-471600B67DD0}" type="datetime1">
              <a:rPr lang="en-CA" smtClean="0"/>
              <a:t>2021-09-23</a:t>
            </a:fld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C44AC-5DCA-4D08-855A-E54155F5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2D1B-2545-4EF1-BB75-FD86CDCA9CBC}" type="slidenum">
              <a:rPr lang="en-CA" smtClean="0"/>
              <a:t>9</a:t>
            </a:fld>
            <a:endParaRPr lang="en-CA"/>
          </a:p>
        </p:txBody>
      </p:sp>
      <p:pic>
        <p:nvPicPr>
          <p:cNvPr id="6" name="图片 5" descr="图片包含 表格&#10;&#10;描述已自动生成">
            <a:extLst>
              <a:ext uri="{FF2B5EF4-FFF2-40B4-BE49-F238E27FC236}">
                <a16:creationId xmlns:a16="http://schemas.microsoft.com/office/drawing/2014/main" id="{029B3012-B16E-4191-BB6D-25BA120A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753"/>
            <a:ext cx="12192000" cy="3580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393</Words>
  <Application>Microsoft Office PowerPoint</Application>
  <PresentationFormat>宽屏</PresentationFormat>
  <Paragraphs>138</Paragraphs>
  <Slides>27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DengXian</vt:lpstr>
      <vt:lpstr>仿宋</vt:lpstr>
      <vt:lpstr>Arial</vt:lpstr>
      <vt:lpstr>Calibri</vt:lpstr>
      <vt:lpstr>Calibri Light</vt:lpstr>
      <vt:lpstr>Times New Roman</vt:lpstr>
      <vt:lpstr>Wingdings 2</vt:lpstr>
      <vt:lpstr>Office Theme</vt:lpstr>
      <vt:lpstr>Developing a Traceability Tool for Safety Critical Systems</vt:lpstr>
      <vt:lpstr>Traceability Framework for Safety Critical Systems</vt:lpstr>
      <vt:lpstr>UML Traceability Model</vt:lpstr>
      <vt:lpstr>Components Interaction</vt:lpstr>
      <vt:lpstr>Database Design</vt:lpstr>
      <vt:lpstr>Database Design</vt:lpstr>
      <vt:lpstr>Trace Links  </vt:lpstr>
      <vt:lpstr>Trace Links Taxonomy</vt:lpstr>
      <vt:lpstr>PowerPoint 演示文稿</vt:lpstr>
      <vt:lpstr>PowerPoint 演示文稿</vt:lpstr>
      <vt:lpstr>Trace Links Taxonomy Graph</vt:lpstr>
      <vt:lpstr>Partial Database for Trace link tables</vt:lpstr>
      <vt:lpstr>PowerPoint 演示文稿</vt:lpstr>
      <vt:lpstr>TMS Design and Implementation</vt:lpstr>
      <vt:lpstr>Connect to Database</vt:lpstr>
      <vt:lpstr>Login</vt:lpstr>
      <vt:lpstr>Record Traceability Information</vt:lpstr>
      <vt:lpstr>PowerPoint 演示文稿</vt:lpstr>
      <vt:lpstr>Visualizing Traceability Information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 and Lesson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Nasser Mustafa</dc:creator>
  <cp:lastModifiedBy>Xue Haotian</cp:lastModifiedBy>
  <cp:revision>14</cp:revision>
  <dcterms:created xsi:type="dcterms:W3CDTF">2021-09-22T06:45:12Z</dcterms:created>
  <dcterms:modified xsi:type="dcterms:W3CDTF">2021-09-23T10:33:19Z</dcterms:modified>
</cp:coreProperties>
</file>